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502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Grafică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asistată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calculator I (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Desen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tehnic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vederilor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sectiunilor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prin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piese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Reguli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triproiecţională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unei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piese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după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model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fizic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sau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după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model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grafic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axonometric</a:t>
            </a:r>
          </a:p>
        </p:txBody>
      </p:sp>
    </p:spTree>
    <p:extLst>
      <p:ext uri="{BB962C8B-B14F-4D97-AF65-F5344CB8AC3E}">
        <p14:creationId xmlns:p14="http://schemas.microsoft.com/office/powerpoint/2010/main" val="400387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vederilor si a secţiunilor în desenul tehnic.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Reguli de reprezentare şi dispunere.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Schiţa şi reguli de întocmire a schiţelor.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Cotarea şi inscripţionarea desenelor.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33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Realizarea unei schite şi a desenului la scara corespunzator. Cotarea şi inscriptionarea.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unei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piese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filetate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91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Desenul de ansamblu.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Reguli de reprezentare, pozitionarea elementelor, dispunerea şi completarea tabelului de componentă.</a:t>
            </a: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984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Desenul de ansamblu.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şi poziţionarea elementelor componente, completarea tabelului de componentă.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Desen de ansamblu după model fizic.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15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asamblărilor si angrenajelor.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Asamblări filetate, asamblări nituite.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roţilor dinţate şi a angrenajelor cu roţi dinţate</a:t>
            </a: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51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Desenul de ansamblu.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Reprezentarea şi poziţionarea elementelor componente, completarea tabelului de componentă.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unei asamblări filetate şi a unei asamblări nituite.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5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Familiarizarea studenţilor cu principiile şi metodele de reprezentare convenţională a formelor, de desenare /proiectare asistată de calculator a reperelor, subansamblurilor şi ansamblurilor.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Pregătirea studenţilor pentru utilizarea soft-urilor specifice de proiectare asistată de calculator în domeniul tehnic scpecific, ca şi pentru prelucrarea diagramelor, graficelor şi altor reprezentări şi integrarea lor în documente (formate) de altă natură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Desenul tehnic si geometria descriptivă.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Linii utilizate în grafica inginerească.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Reprezentarea punctului si a dreptei în dublă si triplă proiecţie ortogonală.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în epură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punctului si a dreptei în dublă proiecţie ortogonală şi în triplă proiecţie ortogonală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Trasarea chenarului formatelor.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Trasarea şi completarea indicatorului.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dreptelor si a dreptelor particulare.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Reprezentarea planelor si a planelor particulare.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Intersectii. Reprezentarea corpurilor geometrice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 planului.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Intersecţii dreapta-plan, drepte particulare ale planului, drepte paralele şi drepte perpendiculare pe plan. 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Linii utilizate în grafica inginerească. “Jocul de linii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6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>
                <a:solidFill>
                  <a:schemeClr val="tx2"/>
                </a:solidFill>
              </a:rPr>
              <a:t>Noțiuni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 lnSpcReduction="10000"/>
          </a:bodyPr>
          <a:lstStyle/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Metodele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geometriei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descriptive.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Metoda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rotaţiei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Metoda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schimbărilor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plane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proiecţie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Metoda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rabaterii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Metoda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ridicării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rabatere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3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Metoda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schimbării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planelor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proiecţie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metoda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rotaţiei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metoda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rabaterii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punctului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dreptei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planului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figurii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plane.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corpurilor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intersecţii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Intocmirea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schiţei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cu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ajutorul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unui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program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editare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grafică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8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Notiuni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Formate utilizate în grafica inginerească.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Dimensiunile si orientarea formatelor.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Indicatorul si tabelul de componentă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0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497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Theme</vt:lpstr>
      <vt:lpstr>Tutorial</vt:lpstr>
      <vt:lpstr>Obiectivul disciplinei</vt:lpstr>
      <vt:lpstr>Noțiuni teoretice</vt:lpstr>
      <vt:lpstr>Noțiuni practice</vt:lpstr>
      <vt:lpstr>Noțiuni teoretice</vt:lpstr>
      <vt:lpstr>Notiuni practice</vt:lpstr>
      <vt:lpstr>Noțiuni teoretice</vt:lpstr>
      <vt:lpstr>Notiuni practice</vt:lpstr>
      <vt:lpstr>Notiuni teoretice</vt:lpstr>
      <vt:lpstr>Notiuni practice</vt:lpstr>
      <vt:lpstr>Notiuni teoretice</vt:lpstr>
      <vt:lpstr>Notiuni practice</vt:lpstr>
      <vt:lpstr>Notiuni teoretice</vt:lpstr>
      <vt:lpstr>Notiuni practice</vt:lpstr>
      <vt:lpstr>Notiuni teoretice</vt:lpstr>
      <vt:lpstr>Notiuni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19</cp:revision>
  <dcterms:created xsi:type="dcterms:W3CDTF">2018-09-25T18:40:18Z</dcterms:created>
  <dcterms:modified xsi:type="dcterms:W3CDTF">2018-10-07T08:12:42Z</dcterms:modified>
</cp:coreProperties>
</file>